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/>
    <p:restoredTop sz="94694"/>
  </p:normalViewPr>
  <p:slideViewPr>
    <p:cSldViewPr snapToGrid="0" snapToObjects="1">
      <p:cViewPr>
        <p:scale>
          <a:sx n="74" d="100"/>
          <a:sy n="74" d="100"/>
        </p:scale>
        <p:origin x="1056" y="1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79AD1-9D62-8514-0DD4-5D5F21F28E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A72E3A-22C2-E4DB-CF93-0A11EBF6AD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65924-54EE-B07D-2074-11E16E680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222C-3B7B-544A-B3C4-662476922FBF}" type="datetimeFigureOut">
              <a:rPr lang="en-US" smtClean="0"/>
              <a:t>5/17/22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C9B79A-08BE-B9D2-45FF-4669E4105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4522FF-A5D3-4826-5645-3E887F61B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E30BE-E9E1-8245-AB82-1A7C41FF69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772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ED7DA-D296-82D5-BFF9-560E7AA0E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00E194-65E3-78FA-D14C-471D66077C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0A1554-271A-E1AC-CADE-2E3D4CD1C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222C-3B7B-544A-B3C4-662476922FBF}" type="datetimeFigureOut">
              <a:rPr lang="en-US" smtClean="0"/>
              <a:t>5/17/22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03236-915E-E303-226D-BB17CA3C1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3E0FD-80B9-7677-CD97-7414FEE57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E30BE-E9E1-8245-AB82-1A7C41FF69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27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7C934D-2C92-6D76-C04B-A7AA4B03B6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F09FC8-967E-9533-5EFA-4B01FF1786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431AB-1FE5-B76D-DC3D-445927AB7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222C-3B7B-544A-B3C4-662476922FBF}" type="datetimeFigureOut">
              <a:rPr lang="en-US" smtClean="0"/>
              <a:t>5/17/22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D3DDE-FC17-F365-454F-D9DA020CF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642FC-FC63-F38F-55E8-E696C07E9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E30BE-E9E1-8245-AB82-1A7C41FF69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570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EA2E6-F37A-E4B4-A767-0A9954483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D9AD99-BD4E-FDB8-5D5E-41859E7FD5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18DAE1-F04B-60B0-16A8-3FF4D7B8A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222C-3B7B-544A-B3C4-662476922FBF}" type="datetimeFigureOut">
              <a:rPr lang="en-US" smtClean="0"/>
              <a:t>5/17/22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9AD281-9FDD-83CA-FCD7-8471697D0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0F497-C452-ACFC-07B8-85C74353E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E30BE-E9E1-8245-AB82-1A7C41FF69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787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84BDC-313C-AD1F-236D-AAFA65887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53007-522F-1D9B-8523-6E2A5804BC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CE470-BFA4-628F-4143-93749E9A1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222C-3B7B-544A-B3C4-662476922FBF}" type="datetimeFigureOut">
              <a:rPr lang="en-US" smtClean="0"/>
              <a:t>5/17/22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70A342-11AC-2F11-0A3D-3B2D2887B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45A04-B78F-ED8E-6BF0-3FD91E411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E30BE-E9E1-8245-AB82-1A7C41FF69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48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2C9BB-A221-1E97-E520-9070A1F37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3C5A0-232F-CA9E-F2CA-CC92F552B7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3C1AD4-F684-6655-B203-A061D68EE8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C39DDE-739B-C66C-3F0B-A6623A15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222C-3B7B-544A-B3C4-662476922FBF}" type="datetimeFigureOut">
              <a:rPr lang="en-US" smtClean="0"/>
              <a:t>5/17/22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94AAFD-275B-CE3B-1372-A445BD3A9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6E4ABA-26C5-2807-03B2-B7BA51358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E30BE-E9E1-8245-AB82-1A7C41FF69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73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15256-1D63-49A2-1C0E-5FEEC0EB0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88F75-93A8-FE60-ED18-E779B2840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A958C2-7477-D787-D2D3-17031A0C7E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840DFE-ECD8-EF5E-0754-FBBCFD034F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376F9F-BC4B-345A-2EB8-A18812A664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69B681-77E5-713B-AB99-84D6D0981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222C-3B7B-544A-B3C4-662476922FBF}" type="datetimeFigureOut">
              <a:rPr lang="en-US" smtClean="0"/>
              <a:t>5/17/22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69E303-D760-479D-1B50-DB6462DB8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13B992-39EC-CC1C-CA08-A329235E2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E30BE-E9E1-8245-AB82-1A7C41FF69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79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893C1-7EC5-23A0-ABE0-FA72026DE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E9A9C8-3C54-9AFA-1640-695288BE9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222C-3B7B-544A-B3C4-662476922FBF}" type="datetimeFigureOut">
              <a:rPr lang="en-US" smtClean="0"/>
              <a:t>5/17/22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F9777D-F2CF-77E1-6A55-79098D744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A1D90F-5620-A2C8-A7C3-B2A4722F0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E30BE-E9E1-8245-AB82-1A7C41FF69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025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EA0910-44DF-DB0B-3107-9D434CB89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222C-3B7B-544A-B3C4-662476922FBF}" type="datetimeFigureOut">
              <a:rPr lang="en-US" smtClean="0"/>
              <a:t>5/17/22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888BE0-2B6D-B43D-C5E6-41F61FF95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EB3C38-FE31-986F-1904-B2D33A3AB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E30BE-E9E1-8245-AB82-1A7C41FF69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58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829E2-C4FC-29F7-5954-4E15BA5E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5F11F-3C76-F4E8-9994-4D11624BD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73D4ED-F77F-2455-FA28-185E9D3AB6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708D2F-8ECB-139E-C1C2-AA034F93A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222C-3B7B-544A-B3C4-662476922FBF}" type="datetimeFigureOut">
              <a:rPr lang="en-US" smtClean="0"/>
              <a:t>5/17/22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44BDA5-D971-AFA3-3077-E8FF0912F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37E672-C3E1-D74C-632E-04EFB7832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E30BE-E9E1-8245-AB82-1A7C41FF69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712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1168E-7E7C-4CEB-49D3-15B5A10B4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CC8177-7DE3-31F1-C12B-DB0ED2052B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7DB0BB-AD8D-E6BC-5FBA-50399D9BD8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172699-F1AF-15EE-4EC1-2C7BB5E08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222C-3B7B-544A-B3C4-662476922FBF}" type="datetimeFigureOut">
              <a:rPr lang="en-US" smtClean="0"/>
              <a:t>5/17/22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F54618-359C-E41F-897E-9A09904A5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10E4F1-6BF8-B1D4-1219-CE4D3C0B9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E30BE-E9E1-8245-AB82-1A7C41FF69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384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8E694F-789A-6A55-0982-9F2999CDB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E66DF8-D0DC-5090-2B57-097D03E801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B40A7-0BC0-A622-3770-E7D69C4459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D222C-3B7B-544A-B3C4-662476922FBF}" type="datetimeFigureOut">
              <a:rPr lang="en-US" smtClean="0"/>
              <a:t>5/17/22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D3451D-65A7-DD85-6B04-DB295ABDBE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D87B7A-B573-D84B-C3CF-B129311CA6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E30BE-E9E1-8245-AB82-1A7C41FF69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670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F90D9-857A-82C5-1175-CB81E4C39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300728"/>
            <a:ext cx="10243929" cy="751695"/>
          </a:xfrm>
        </p:spPr>
        <p:txBody>
          <a:bodyPr>
            <a:normAutofit fontScale="90000"/>
          </a:bodyPr>
          <a:lstStyle/>
          <a:p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7A198-8DBE-D7A1-9F9A-D97571F42B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4312" y="1547950"/>
            <a:ext cx="11383617" cy="3938449"/>
          </a:xfrm>
        </p:spPr>
        <p:txBody>
          <a:bodyPr/>
          <a:lstStyle/>
          <a:p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270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F90D9-857A-82C5-1175-CB81E4C39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300728"/>
            <a:ext cx="10243929" cy="751695"/>
          </a:xfrm>
        </p:spPr>
        <p:txBody>
          <a:bodyPr>
            <a:normAutofit fontScale="90000"/>
          </a:bodyPr>
          <a:lstStyle/>
          <a:p>
            <a:endParaRPr lang="en-US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7A198-8DBE-D7A1-9F9A-D97571F42B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4312" y="1547950"/>
            <a:ext cx="11383617" cy="3938449"/>
          </a:xfrm>
        </p:spPr>
        <p:txBody>
          <a:bodyPr/>
          <a:lstStyle/>
          <a:p>
            <a:endParaRPr lang="en-US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130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Marius Grainger</dc:creator>
  <cp:lastModifiedBy>Marius Grainger</cp:lastModifiedBy>
  <cp:revision>3</cp:revision>
  <dcterms:created xsi:type="dcterms:W3CDTF">2022-05-05T12:14:37Z</dcterms:created>
  <dcterms:modified xsi:type="dcterms:W3CDTF">2022-05-17T10:09:24Z</dcterms:modified>
</cp:coreProperties>
</file>